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7" r:id="rId9"/>
    <p:sldId id="311" r:id="rId10"/>
    <p:sldId id="312" r:id="rId11"/>
    <p:sldId id="313" r:id="rId12"/>
    <p:sldId id="314" r:id="rId13"/>
    <p:sldId id="31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69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</a:t>
            </a:r>
            <a:r>
              <a:rPr lang="en-US" sz="4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7" y="3510843"/>
              <a:ext cx="1423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</a:t>
              </a:r>
              <a:r>
                <a:rPr lang="en-US" sz="2800" dirty="0" smtClean="0"/>
                <a:t>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1269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</a:t>
              </a:r>
              <a:r>
                <a:rPr lang="en-US" sz="2000" dirty="0" smtClean="0">
                  <a:solidFill>
                    <a:schemeClr val="tx1"/>
                  </a:solidFill>
                </a:rPr>
                <a:t>221kg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066991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850kg + </a:t>
              </a:r>
              <a:r>
                <a:rPr lang="en-US" sz="2000" dirty="0">
                  <a:solidFill>
                    <a:schemeClr val="tx1"/>
                  </a:solidFill>
                </a:rPr>
                <a:t>130kg 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234 l </a:t>
              </a:r>
              <a:r>
                <a:rPr lang="en-US" sz="2000" dirty="0" smtClean="0">
                  <a:solidFill>
                    <a:schemeClr val="tx1"/>
                  </a:solidFill>
                </a:rPr>
                <a:t>+ </a:t>
              </a:r>
              <a:r>
                <a:rPr lang="en-US" sz="2000" dirty="0" smtClean="0">
                  <a:solidFill>
                    <a:schemeClr val="tx1"/>
                  </a:solidFill>
                </a:rPr>
                <a:t>645 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</a:rPr>
                <a:t>130 l+  850 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1137354" cy="7945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107kg,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lô</a:t>
              </a:r>
              <a:r>
                <a:rPr lang="en-US" sz="2800" dirty="0" smtClean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>
                <a:latin typeface="HP001 4 hang 1 ô ly" panose="020B0603050302020204" pitchFamily="34" charset="0"/>
              </a:rPr>
              <a:t>Thứ</a:t>
            </a:r>
            <a:r>
              <a:rPr lang="en-US" sz="5400" b="1" dirty="0">
                <a:latin typeface="HP001 4 hang 1 ô ly" panose="020B0603050302020204" pitchFamily="34" charset="0"/>
              </a:rPr>
              <a:t> </a:t>
            </a:r>
            <a:r>
              <a:rPr lang="en-US" sz="5400" b="1" dirty="0" err="1">
                <a:latin typeface="HP001 4 hang 1 ô ly" panose="020B0603050302020204" pitchFamily="34" charset="0"/>
              </a:rPr>
              <a:t>sáu</a:t>
            </a:r>
            <a:r>
              <a:rPr lang="en-US" sz="5400" b="1" dirty="0">
                <a:latin typeface="HP001 4 hang 1 ô ly" panose="020B0603050302020204" pitchFamily="34" charset="0"/>
              </a:rPr>
              <a:t>, </a:t>
            </a:r>
            <a:r>
              <a:rPr lang="en-US" sz="5400" b="1" dirty="0" err="1">
                <a:latin typeface="HP001 4 hang 1 ô ly" panose="020B0603050302020204" pitchFamily="34" charset="0"/>
              </a:rPr>
              <a:t>ngày</a:t>
            </a:r>
            <a:r>
              <a:rPr lang="en-US" sz="5400" b="1" dirty="0">
                <a:latin typeface="HP001 4 hang 1 ô ly" panose="020B0603050302020204" pitchFamily="34" charset="0"/>
              </a:rPr>
              <a:t> 1 - 4 - 2022 </a:t>
            </a:r>
            <a:br>
              <a:rPr lang="en-US" sz="5400" b="1" dirty="0">
                <a:latin typeface="HP001 4 hang 1 ô ly" panose="020B0603050302020204" pitchFamily="34" charset="0"/>
              </a:rPr>
            </a:br>
            <a:r>
              <a:rPr lang="en-US" sz="5400" b="1" dirty="0">
                <a:latin typeface="HP001 4 hang 1 ô ly" panose="020B0603050302020204" pitchFamily="34" charset="0"/>
              </a:rPr>
              <a:t>          </a:t>
            </a:r>
            <a:r>
              <a:rPr lang="en-US" sz="5400" b="1" dirty="0" err="1" smtClean="0">
                <a:latin typeface="HP001 4 hang 1 ô ly" panose="020B0603050302020204" pitchFamily="34" charset="0"/>
              </a:rPr>
              <a:t>Toán</a:t>
            </a:r>
            <a:r>
              <a:rPr lang="en-US" sz="5400" b="1" dirty="0" smtClean="0">
                <a:latin typeface="HP001 4 hang 1 ô ly" panose="020B0603050302020204" pitchFamily="34" charset="0"/>
              </a:rPr>
              <a:t> </a:t>
            </a:r>
            <a:r>
              <a:rPr lang="en-US" sz="5400" b="1" dirty="0">
                <a:latin typeface="HP001 4 hang 1 ô ly" panose="020B0603050302020204" pitchFamily="34" charset="0"/>
              </a:rPr>
              <a:t/>
            </a:r>
            <a:br>
              <a:rPr lang="en-US" sz="5400" b="1" dirty="0">
                <a:latin typeface="HP001 4 hang 1 ô ly" panose="020B0603050302020204" pitchFamily="34" charset="0"/>
              </a:rPr>
            </a:br>
            <a:r>
              <a:rPr lang="en-US" sz="54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59:  </a:t>
            </a:r>
            <a:r>
              <a:rPr lang="en-US" sz="5400" b="1" dirty="0" err="1" smtClean="0">
                <a:latin typeface="HP001 4 hang 1 ô ly" panose="020B0603050302020204" pitchFamily="34" charset="0"/>
              </a:rPr>
              <a:t>Luyện</a:t>
            </a:r>
            <a:r>
              <a:rPr lang="en-US" sz="5400" b="1" dirty="0" smtClean="0">
                <a:latin typeface="HP001 4 hang 1 ô ly" panose="020B0603050302020204" pitchFamily="34" charset="0"/>
              </a:rPr>
              <a:t> </a:t>
            </a:r>
            <a:r>
              <a:rPr lang="en-US" sz="5400" b="1" dirty="0" err="1" smtClean="0">
                <a:latin typeface="HP001 4 hang 1 ô ly" panose="020B0603050302020204" pitchFamily="34" charset="0"/>
              </a:rPr>
              <a:t>tập</a:t>
            </a:r>
            <a:r>
              <a:rPr lang="en-US" sz="5400" b="1" dirty="0" smtClean="0">
                <a:latin typeface="HP001 4 hang 1 ô ly" panose="020B0603050302020204" pitchFamily="34" charset="0"/>
              </a:rPr>
              <a:t/>
            </a:r>
            <a:br>
              <a:rPr lang="en-US" sz="5400" b="1" dirty="0" smtClean="0">
                <a:latin typeface="HP001 4 hang 1 ô ly" panose="020B0603050302020204" pitchFamily="34" charset="0"/>
              </a:rPr>
            </a:br>
            <a:endParaRPr lang="en-US" sz="5400" b="1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498</Words>
  <Application>Microsoft Office PowerPoint</Application>
  <PresentationFormat>Widescreen</PresentationFormat>
  <Paragraphs>146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HP001 4 hang 1 ô ly</vt:lpstr>
      <vt:lpstr>HP001 5 hàng 1 ô ly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sáu, ngày 1 - 4 - 2022            Toán      Bài 59:  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 HONG</cp:lastModifiedBy>
  <cp:revision>125</cp:revision>
  <dcterms:created xsi:type="dcterms:W3CDTF">2021-06-02T01:34:28Z</dcterms:created>
  <dcterms:modified xsi:type="dcterms:W3CDTF">2022-04-01T01:27:13Z</dcterms:modified>
</cp:coreProperties>
</file>